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3"/>
  </p:notesMasterIdLst>
  <p:sldIdLst>
    <p:sldId id="415" r:id="rId2"/>
    <p:sldId id="416" r:id="rId3"/>
    <p:sldId id="432" r:id="rId4"/>
    <p:sldId id="433" r:id="rId5"/>
    <p:sldId id="435" r:id="rId6"/>
    <p:sldId id="434" r:id="rId7"/>
    <p:sldId id="436" r:id="rId8"/>
    <p:sldId id="437" r:id="rId9"/>
    <p:sldId id="438" r:id="rId10"/>
    <p:sldId id="429" r:id="rId11"/>
    <p:sldId id="427"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747" autoAdjust="0"/>
    <p:restoredTop sz="90793" autoAdjust="0"/>
  </p:normalViewPr>
  <p:slideViewPr>
    <p:cSldViewPr>
      <p:cViewPr varScale="1">
        <p:scale>
          <a:sx n="123" d="100"/>
          <a:sy n="123" d="100"/>
        </p:scale>
        <p:origin x="-112" y="-160"/>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6/19/16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1938992"/>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 3:27 – 4:25</a:t>
            </a:r>
          </a:p>
          <a:p>
            <a:pPr>
              <a:spcBef>
                <a:spcPct val="50000"/>
              </a:spcBef>
            </a:pP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152400" y="419100"/>
            <a:ext cx="8763000" cy="1323439"/>
          </a:xfrm>
          <a:prstGeom prst="rect">
            <a:avLst/>
          </a:prstGeom>
          <a:noFill/>
        </p:spPr>
        <p:txBody>
          <a:bodyPr wrap="square" rtlCol="0">
            <a:spAutoFit/>
          </a:bodyPr>
          <a:lstStyle/>
          <a:p>
            <a:pPr algn="ctr"/>
            <a:r>
              <a:rPr lang="en-US" sz="4000" dirty="0" smtClean="0">
                <a:solidFill>
                  <a:srgbClr val="FFFF00"/>
                </a:solidFill>
                <a:latin typeface="Marker Felt"/>
                <a:cs typeface="Marker Felt"/>
              </a:rPr>
              <a:t>What do you have to do </a:t>
            </a:r>
            <a:br>
              <a:rPr lang="en-US" sz="4000" dirty="0" smtClean="0">
                <a:solidFill>
                  <a:srgbClr val="FFFF00"/>
                </a:solidFill>
                <a:latin typeface="Marker Felt"/>
                <a:cs typeface="Marker Felt"/>
              </a:rPr>
            </a:br>
            <a:r>
              <a:rPr lang="en-US" sz="4000" dirty="0" smtClean="0">
                <a:solidFill>
                  <a:srgbClr val="FFFF00"/>
                </a:solidFill>
                <a:latin typeface="Marker Felt"/>
                <a:cs typeface="Marker Felt"/>
              </a:rPr>
              <a:t>to get right with God?</a:t>
            </a:r>
            <a:endParaRPr lang="en-US" sz="4000" dirty="0">
              <a:solidFill>
                <a:srgbClr val="FFFF00"/>
              </a:solidFill>
              <a:latin typeface="Marker Felt"/>
              <a:cs typeface="Marker Fe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0" y="0"/>
            <a:ext cx="9144000" cy="461665"/>
          </a:xfrm>
          <a:prstGeom prst="rect">
            <a:avLst/>
          </a:prstGeom>
          <a:noFill/>
        </p:spPr>
        <p:txBody>
          <a:bodyPr wrap="square" rtlCol="0">
            <a:spAutoFit/>
          </a:bodyPr>
          <a:lstStyle/>
          <a:p>
            <a:pPr algn="ctr"/>
            <a:r>
              <a:rPr lang="en-US" sz="2400" dirty="0" smtClean="0">
                <a:solidFill>
                  <a:srgbClr val="FFFF00"/>
                </a:solidFill>
              </a:rPr>
              <a:t>All have sinned and fallen short of the Glory of God</a:t>
            </a:r>
            <a:endParaRPr lang="en-US" sz="2400" dirty="0">
              <a:solidFill>
                <a:srgbClr val="FFFF00"/>
              </a:solidFill>
            </a:endParaRPr>
          </a:p>
        </p:txBody>
      </p:sp>
      <p:sp>
        <p:nvSpPr>
          <p:cNvPr id="12" name="TextBox 11"/>
          <p:cNvSpPr txBox="1"/>
          <p:nvPr/>
        </p:nvSpPr>
        <p:spPr>
          <a:xfrm>
            <a:off x="0" y="876300"/>
            <a:ext cx="9144000" cy="800219"/>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We are </a:t>
            </a:r>
            <a:r>
              <a:rPr lang="en-US" sz="2300" b="1" u="sng" dirty="0" smtClean="0">
                <a:solidFill>
                  <a:srgbClr val="FFFF00"/>
                </a:solidFill>
                <a:latin typeface="Times New Roman"/>
                <a:cs typeface="Times New Roman"/>
              </a:rPr>
              <a:t>not </a:t>
            </a:r>
            <a:r>
              <a:rPr lang="en-US" sz="2300" dirty="0" smtClean="0">
                <a:solidFill>
                  <a:srgbClr val="FFFF00"/>
                </a:solidFill>
                <a:latin typeface="Times New Roman"/>
                <a:cs typeface="Times New Roman"/>
              </a:rPr>
              <a:t>saved by “doing good </a:t>
            </a:r>
            <a:r>
              <a:rPr lang="en-US" sz="2300" smtClean="0">
                <a:solidFill>
                  <a:srgbClr val="FFFF00"/>
                </a:solidFill>
                <a:latin typeface="Times New Roman"/>
                <a:cs typeface="Times New Roman"/>
              </a:rPr>
              <a:t>things</a:t>
            </a:r>
            <a:r>
              <a:rPr lang="en-US" sz="2300" smtClean="0">
                <a:solidFill>
                  <a:srgbClr val="FFFF00"/>
                </a:solidFill>
                <a:latin typeface="Times New Roman"/>
                <a:cs typeface="Times New Roman"/>
              </a:rPr>
              <a:t>”   </a:t>
            </a:r>
            <a:r>
              <a:rPr lang="en-US" sz="2300" dirty="0" smtClean="0">
                <a:solidFill>
                  <a:srgbClr val="FFFF00"/>
                </a:solidFill>
                <a:latin typeface="Times New Roman"/>
                <a:cs typeface="Times New Roman"/>
              </a:rPr>
              <a:t>(we could never be that good)</a:t>
            </a:r>
          </a:p>
          <a:p>
            <a:pPr marL="357188" indent="-357188">
              <a:buFont typeface="Arial"/>
              <a:buChar char="•"/>
            </a:pPr>
            <a:r>
              <a:rPr lang="en-US" sz="2300" dirty="0" smtClean="0">
                <a:solidFill>
                  <a:srgbClr val="FFFF00"/>
                </a:solidFill>
                <a:latin typeface="Times New Roman"/>
                <a:cs typeface="Times New Roman"/>
              </a:rPr>
              <a:t>We are </a:t>
            </a:r>
            <a:r>
              <a:rPr lang="en-US" sz="2300" b="1" u="sng" dirty="0" smtClean="0">
                <a:solidFill>
                  <a:srgbClr val="FFFF00"/>
                </a:solidFill>
                <a:latin typeface="Times New Roman"/>
                <a:cs typeface="Times New Roman"/>
              </a:rPr>
              <a:t>not </a:t>
            </a:r>
            <a:r>
              <a:rPr lang="en-US" sz="2300" dirty="0" smtClean="0">
                <a:solidFill>
                  <a:srgbClr val="FFFF00"/>
                </a:solidFill>
                <a:latin typeface="Times New Roman"/>
                <a:cs typeface="Times New Roman"/>
              </a:rPr>
              <a:t>saved by “doing religious things”</a:t>
            </a:r>
          </a:p>
        </p:txBody>
      </p:sp>
      <p:sp>
        <p:nvSpPr>
          <p:cNvPr id="14" name="TextBox 13"/>
          <p:cNvSpPr txBox="1"/>
          <p:nvPr/>
        </p:nvSpPr>
        <p:spPr>
          <a:xfrm>
            <a:off x="0" y="419100"/>
            <a:ext cx="9144000" cy="461665"/>
          </a:xfrm>
          <a:prstGeom prst="rect">
            <a:avLst/>
          </a:prstGeom>
          <a:noFill/>
          <a:ln>
            <a:noFill/>
          </a:ln>
        </p:spPr>
        <p:txBody>
          <a:bodyPr wrap="square" rtlCol="0">
            <a:spAutoFit/>
          </a:bodyPr>
          <a:lstStyle/>
          <a:p>
            <a:pPr algn="ctr"/>
            <a:r>
              <a:rPr lang="en-US" sz="2400" dirty="0" smtClean="0">
                <a:solidFill>
                  <a:schemeClr val="bg1"/>
                </a:solidFill>
                <a:latin typeface="Times New Roman"/>
                <a:cs typeface="Times New Roman"/>
              </a:rPr>
              <a:t>But who’s counting???     –     God is!!!</a:t>
            </a:r>
            <a:endParaRPr lang="en-US" sz="2400" dirty="0">
              <a:solidFill>
                <a:schemeClr val="bg1"/>
              </a:solidFill>
              <a:latin typeface="Times New Roman"/>
              <a:cs typeface="Times New Roman"/>
            </a:endParaRPr>
          </a:p>
        </p:txBody>
      </p:sp>
      <p:sp>
        <p:nvSpPr>
          <p:cNvPr id="11" name="TextBox 10"/>
          <p:cNvSpPr txBox="1"/>
          <p:nvPr/>
        </p:nvSpPr>
        <p:spPr>
          <a:xfrm>
            <a:off x="0" y="3848100"/>
            <a:ext cx="9144000" cy="461665"/>
          </a:xfrm>
          <a:prstGeom prst="rect">
            <a:avLst/>
          </a:prstGeom>
          <a:noFill/>
        </p:spPr>
        <p:txBody>
          <a:bodyPr wrap="square" rtlCol="0">
            <a:spAutoFit/>
          </a:bodyPr>
          <a:lstStyle/>
          <a:p>
            <a:pPr algn="ctr"/>
            <a:r>
              <a:rPr lang="en-US" sz="2400" dirty="0" smtClean="0">
                <a:solidFill>
                  <a:schemeClr val="bg1"/>
                </a:solidFill>
                <a:latin typeface="Times New Roman"/>
                <a:cs typeface="Times New Roman"/>
              </a:rPr>
              <a:t>Faith is not believing “about”, but believing “in”</a:t>
            </a:r>
            <a:endParaRPr lang="en-US" sz="2400" dirty="0">
              <a:solidFill>
                <a:schemeClr val="bg1"/>
              </a:solidFill>
              <a:latin typeface="Times New Roman"/>
              <a:cs typeface="Times New Roman"/>
            </a:endParaRPr>
          </a:p>
        </p:txBody>
      </p:sp>
      <p:cxnSp>
        <p:nvCxnSpPr>
          <p:cNvPr id="19" name="Straight Connector 18"/>
          <p:cNvCxnSpPr/>
          <p:nvPr/>
        </p:nvCxnSpPr>
        <p:spPr>
          <a:xfrm>
            <a:off x="609600" y="876300"/>
            <a:ext cx="79248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0" y="1638300"/>
            <a:ext cx="9144000" cy="584776"/>
          </a:xfrm>
          <a:prstGeom prst="rect">
            <a:avLst/>
          </a:prstGeom>
        </p:spPr>
        <p:txBody>
          <a:bodyPr wrap="square">
            <a:spAutoFit/>
          </a:bodyPr>
          <a:lstStyle/>
          <a:p>
            <a:pPr algn="ctr"/>
            <a:r>
              <a:rPr lang="en-US" sz="3200" b="1" dirty="0" smtClean="0">
                <a:solidFill>
                  <a:srgbClr val="FFFFFF"/>
                </a:solidFill>
                <a:latin typeface="Times New Roman"/>
                <a:ea typeface="Cambria"/>
                <a:cs typeface="Times New Roman"/>
              </a:rPr>
              <a:t>We are saved by faith</a:t>
            </a:r>
            <a:endParaRPr lang="en-US" sz="3200" b="1" dirty="0">
              <a:latin typeface="Times New Roman"/>
              <a:cs typeface="Times New Roman"/>
            </a:endParaRPr>
          </a:p>
        </p:txBody>
      </p:sp>
      <p:sp>
        <p:nvSpPr>
          <p:cNvPr id="13" name="TextBox 12"/>
          <p:cNvSpPr txBox="1"/>
          <p:nvPr/>
        </p:nvSpPr>
        <p:spPr>
          <a:xfrm>
            <a:off x="0" y="2095500"/>
            <a:ext cx="9144000" cy="1862048"/>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There is no “check-list” of things we can do to get righteous with God</a:t>
            </a:r>
          </a:p>
          <a:p>
            <a:pPr marL="357188" indent="-357188">
              <a:buFont typeface="Arial"/>
              <a:buChar char="•"/>
            </a:pPr>
            <a:r>
              <a:rPr lang="en-US" sz="2300" dirty="0" smtClean="0">
                <a:solidFill>
                  <a:srgbClr val="FFFF00"/>
                </a:solidFill>
                <a:latin typeface="Times New Roman"/>
                <a:cs typeface="Times New Roman"/>
              </a:rPr>
              <a:t>Our faith is “counted” or “reckoned” as righteousness </a:t>
            </a:r>
            <a:br>
              <a:rPr lang="en-US" sz="2300" dirty="0" smtClean="0">
                <a:solidFill>
                  <a:srgbClr val="FFFF00"/>
                </a:solidFill>
                <a:latin typeface="Times New Roman"/>
                <a:cs typeface="Times New Roman"/>
              </a:rPr>
            </a:br>
            <a:r>
              <a:rPr lang="en-US" sz="2300" dirty="0" smtClean="0">
                <a:solidFill>
                  <a:srgbClr val="FFFF00"/>
                </a:solidFill>
                <a:latin typeface="Times New Roman"/>
                <a:cs typeface="Times New Roman"/>
              </a:rPr>
              <a:t>(It’s the only thing that counts)</a:t>
            </a:r>
          </a:p>
          <a:p>
            <a:pPr marL="357188" indent="-357188">
              <a:buFont typeface="Arial"/>
              <a:buChar char="•"/>
            </a:pPr>
            <a:r>
              <a:rPr lang="en-US" sz="2300" dirty="0" smtClean="0">
                <a:solidFill>
                  <a:srgbClr val="FFFF00"/>
                </a:solidFill>
                <a:latin typeface="Times New Roman"/>
                <a:cs typeface="Times New Roman"/>
              </a:rPr>
              <a:t>Even in the Old Testament, righteousness came by faith</a:t>
            </a:r>
          </a:p>
          <a:p>
            <a:pPr marL="357188" indent="-357188">
              <a:buFont typeface="Arial"/>
              <a:buChar char="•"/>
            </a:pPr>
            <a:r>
              <a:rPr lang="en-US" sz="2300" dirty="0" smtClean="0">
                <a:solidFill>
                  <a:srgbClr val="FFFF00"/>
                </a:solidFill>
                <a:latin typeface="Times New Roman"/>
                <a:cs typeface="Times New Roman"/>
              </a:rPr>
              <a:t>The Old Testament heroes weren’t “good” men.   They were men of </a:t>
            </a:r>
            <a:r>
              <a:rPr lang="en-US" sz="2300" b="1" dirty="0" smtClean="0">
                <a:solidFill>
                  <a:srgbClr val="FFFF00"/>
                </a:solidFill>
                <a:latin typeface="Times New Roman"/>
                <a:cs typeface="Times New Roman"/>
              </a:rPr>
              <a:t>faith</a:t>
            </a:r>
          </a:p>
        </p:txBody>
      </p:sp>
      <p:sp>
        <p:nvSpPr>
          <p:cNvPr id="15" name="TextBox 14"/>
          <p:cNvSpPr txBox="1"/>
          <p:nvPr/>
        </p:nvSpPr>
        <p:spPr>
          <a:xfrm>
            <a:off x="0" y="4152900"/>
            <a:ext cx="9144000" cy="800219"/>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Faith is “giving over” the control of your life, to Jesus Christ</a:t>
            </a:r>
          </a:p>
          <a:p>
            <a:pPr marL="357188" indent="-357188">
              <a:buFont typeface="Arial"/>
              <a:buChar char="•"/>
            </a:pPr>
            <a:r>
              <a:rPr lang="en-US" sz="2300" dirty="0" smtClean="0">
                <a:solidFill>
                  <a:srgbClr val="FFFF00"/>
                </a:solidFill>
                <a:latin typeface="Times New Roman"/>
                <a:cs typeface="Times New Roman"/>
              </a:rPr>
              <a:t>It is trusting in Him to be made right with God</a:t>
            </a:r>
          </a:p>
        </p:txBody>
      </p:sp>
      <p:sp>
        <p:nvSpPr>
          <p:cNvPr id="16" name="Rectangle 15"/>
          <p:cNvSpPr/>
          <p:nvPr/>
        </p:nvSpPr>
        <p:spPr>
          <a:xfrm>
            <a:off x="0" y="4884003"/>
            <a:ext cx="9144000" cy="830997"/>
          </a:xfrm>
          <a:prstGeom prst="rect">
            <a:avLst/>
          </a:prstGeom>
        </p:spPr>
        <p:txBody>
          <a:bodyPr wrap="square">
            <a:spAutoFit/>
          </a:bodyPr>
          <a:lstStyle/>
          <a:p>
            <a:pPr algn="ctr"/>
            <a:r>
              <a:rPr lang="en-US" sz="2400" b="1" baseline="30000" dirty="0" smtClean="0">
                <a:solidFill>
                  <a:srgbClr val="FFFFFF"/>
                </a:solidFill>
                <a:latin typeface="Comic Sans MS"/>
                <a:ea typeface="Cambria"/>
                <a:cs typeface="Comic Sans MS"/>
              </a:rPr>
              <a:t>20 </a:t>
            </a:r>
            <a:r>
              <a:rPr lang="en-US" sz="2400" dirty="0" smtClean="0">
                <a:solidFill>
                  <a:srgbClr val="FFFFFF"/>
                </a:solidFill>
                <a:latin typeface="Comic Sans MS"/>
                <a:ea typeface="Cambria"/>
                <a:cs typeface="Comic Sans MS"/>
              </a:rPr>
              <a:t>No unbelief made him waver concerning the promise of God, but </a:t>
            </a:r>
            <a:r>
              <a:rPr lang="en-US" sz="2400" u="sng" dirty="0" smtClean="0">
                <a:solidFill>
                  <a:srgbClr val="FFFFFF"/>
                </a:solidFill>
                <a:latin typeface="Comic Sans MS"/>
                <a:ea typeface="Cambria"/>
                <a:cs typeface="Comic Sans MS"/>
              </a:rPr>
              <a:t>he grew strong in his faith as he gave glory to God</a:t>
            </a:r>
            <a:endParaRPr lang="en-US" sz="2400" u="sng" dirty="0">
              <a:latin typeface="Comic Sans MS"/>
              <a:cs typeface="Comic Sans M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1" grpId="0"/>
      <p:bldP spid="20" grpId="0"/>
      <p:bldP spid="13" grpId="0" build="p"/>
      <p:bldP spid="15" grpId="0" build="p"/>
      <p:bldP spid="16" grpId="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24534"/>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400" b="1" baseline="30000" dirty="0" smtClean="0">
                <a:solidFill>
                  <a:schemeClr val="bg1"/>
                </a:solidFill>
                <a:latin typeface="Times New Roman"/>
                <a:ea typeface="Cambria"/>
                <a:cs typeface="Times New Roman"/>
              </a:rPr>
              <a:t>27 </a:t>
            </a:r>
            <a:r>
              <a:rPr lang="en-US" sz="3400" dirty="0" smtClean="0">
                <a:solidFill>
                  <a:schemeClr val="bg1"/>
                </a:solidFill>
                <a:latin typeface="Times New Roman"/>
                <a:ea typeface="Cambria"/>
                <a:cs typeface="Times New Roman"/>
              </a:rPr>
              <a:t>Then what becomes of our boasting? It is excluded. By what kind of law? By a law of works? No, but by the law of faith. </a:t>
            </a:r>
            <a:r>
              <a:rPr lang="en-US" sz="3400" b="1" baseline="30000" dirty="0" smtClean="0">
                <a:solidFill>
                  <a:schemeClr val="bg1"/>
                </a:solidFill>
                <a:latin typeface="Times New Roman"/>
                <a:ea typeface="Cambria"/>
                <a:cs typeface="Times New Roman"/>
              </a:rPr>
              <a:t>28 </a:t>
            </a:r>
            <a:r>
              <a:rPr lang="en-US" sz="3400" dirty="0" smtClean="0">
                <a:solidFill>
                  <a:schemeClr val="bg1"/>
                </a:solidFill>
                <a:latin typeface="Times New Roman"/>
                <a:ea typeface="Cambria"/>
                <a:cs typeface="Times New Roman"/>
              </a:rPr>
              <a:t>For we hold that one is justified by faith apart from works of the law. </a:t>
            </a:r>
            <a:r>
              <a:rPr lang="en-US" sz="3400" b="1" baseline="30000" dirty="0" smtClean="0">
                <a:solidFill>
                  <a:schemeClr val="bg1"/>
                </a:solidFill>
                <a:latin typeface="Times New Roman"/>
                <a:ea typeface="Cambria"/>
                <a:cs typeface="Times New Roman"/>
              </a:rPr>
              <a:t>29 </a:t>
            </a:r>
            <a:r>
              <a:rPr lang="en-US" sz="3400" dirty="0" smtClean="0">
                <a:solidFill>
                  <a:schemeClr val="bg1"/>
                </a:solidFill>
                <a:latin typeface="Times New Roman"/>
                <a:ea typeface="Cambria"/>
                <a:cs typeface="Times New Roman"/>
              </a:rPr>
              <a:t>Or is God the God of Jews only? Is he not the God of Gentiles also? Yes, of Gentiles also, </a:t>
            </a:r>
            <a:r>
              <a:rPr lang="en-US" sz="3400" b="1" baseline="30000" dirty="0" smtClean="0">
                <a:solidFill>
                  <a:schemeClr val="bg1"/>
                </a:solidFill>
                <a:latin typeface="Times New Roman"/>
                <a:ea typeface="Cambria"/>
                <a:cs typeface="Times New Roman"/>
              </a:rPr>
              <a:t>30 </a:t>
            </a:r>
            <a:r>
              <a:rPr lang="en-US" sz="3400" dirty="0" smtClean="0">
                <a:solidFill>
                  <a:schemeClr val="bg1"/>
                </a:solidFill>
                <a:latin typeface="Times New Roman"/>
                <a:ea typeface="Cambria"/>
                <a:cs typeface="Times New Roman"/>
              </a:rPr>
              <a:t>since God is one—who will justify the circumcised by faith and the uncircumcised through faith. </a:t>
            </a:r>
            <a:r>
              <a:rPr lang="en-US" sz="3400" b="1" baseline="30000" dirty="0" smtClean="0">
                <a:solidFill>
                  <a:schemeClr val="bg1"/>
                </a:solidFill>
                <a:latin typeface="Times New Roman"/>
                <a:ea typeface="Cambria"/>
                <a:cs typeface="Times New Roman"/>
              </a:rPr>
              <a:t>31 </a:t>
            </a:r>
            <a:r>
              <a:rPr lang="en-US" sz="3400" dirty="0" smtClean="0">
                <a:solidFill>
                  <a:schemeClr val="bg1"/>
                </a:solidFill>
                <a:latin typeface="Times New Roman"/>
                <a:ea typeface="Cambria"/>
                <a:cs typeface="Times New Roman"/>
              </a:rPr>
              <a:t>Do we then overthrow the law by this faith? By no means! On the contrary, we uphold the law. </a:t>
            </a:r>
            <a:endParaRPr lang="en-US" sz="34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708982"/>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4800" b="1" dirty="0" smtClean="0">
                <a:solidFill>
                  <a:srgbClr val="FFFFFF"/>
                </a:solidFill>
                <a:latin typeface="Times New Roman"/>
                <a:ea typeface="Cambria"/>
                <a:cs typeface="Times New Roman"/>
              </a:rPr>
              <a:t>4 </a:t>
            </a:r>
            <a:r>
              <a:rPr lang="en-US" sz="3600" dirty="0" smtClean="0">
                <a:solidFill>
                  <a:srgbClr val="FFFFFF"/>
                </a:solidFill>
                <a:latin typeface="Times New Roman"/>
                <a:ea typeface="Cambria"/>
                <a:cs typeface="Times New Roman"/>
              </a:rPr>
              <a:t>What then shall we say was gained by Abraham, our forefather according to the flesh? </a:t>
            </a:r>
            <a:r>
              <a:rPr lang="en-US" sz="3600" b="1" baseline="30000" dirty="0" smtClean="0">
                <a:solidFill>
                  <a:srgbClr val="FFFFFF"/>
                </a:solidFill>
                <a:latin typeface="Times New Roman"/>
                <a:ea typeface="Cambria"/>
                <a:cs typeface="Times New Roman"/>
              </a:rPr>
              <a:t>2 </a:t>
            </a:r>
            <a:r>
              <a:rPr lang="en-US" sz="3600" dirty="0" smtClean="0">
                <a:solidFill>
                  <a:srgbClr val="FFFFFF"/>
                </a:solidFill>
                <a:latin typeface="Times New Roman"/>
                <a:ea typeface="Cambria"/>
                <a:cs typeface="Times New Roman"/>
              </a:rPr>
              <a:t>For if Abraham was justified by works, he has something to boast about, but not before God. </a:t>
            </a:r>
            <a:r>
              <a:rPr lang="en-US" sz="3600" b="1" baseline="30000" dirty="0" smtClean="0">
                <a:solidFill>
                  <a:srgbClr val="FFFFFF"/>
                </a:solidFill>
                <a:latin typeface="Times New Roman"/>
                <a:ea typeface="Cambria"/>
                <a:cs typeface="Times New Roman"/>
              </a:rPr>
              <a:t>3 </a:t>
            </a:r>
            <a:r>
              <a:rPr lang="en-US" sz="3600" dirty="0" smtClean="0">
                <a:solidFill>
                  <a:srgbClr val="FFFFFF"/>
                </a:solidFill>
                <a:latin typeface="Times New Roman"/>
                <a:ea typeface="Cambria"/>
                <a:cs typeface="Times New Roman"/>
              </a:rPr>
              <a:t>For what does the Scripture say? “Abraham believed God, and it was counted to him as righteousness.” </a:t>
            </a:r>
            <a:r>
              <a:rPr lang="en-US" sz="3600" b="1" baseline="30000" dirty="0" smtClean="0">
                <a:solidFill>
                  <a:srgbClr val="FFFFFF"/>
                </a:solidFill>
                <a:latin typeface="Times New Roman"/>
                <a:ea typeface="Cambria"/>
                <a:cs typeface="Times New Roman"/>
              </a:rPr>
              <a:t>4 </a:t>
            </a:r>
            <a:r>
              <a:rPr lang="en-US" sz="3600" dirty="0" smtClean="0">
                <a:solidFill>
                  <a:srgbClr val="FFFFFF"/>
                </a:solidFill>
                <a:latin typeface="Times New Roman"/>
                <a:ea typeface="Cambria"/>
                <a:cs typeface="Times New Roman"/>
              </a:rPr>
              <a:t>Now to the one who works, his wages are not counted as a gift but as his due. </a:t>
            </a:r>
            <a:endParaRPr lang="en-US" sz="34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952397"/>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US" sz="3300" b="1" baseline="30000" dirty="0" smtClean="0">
                <a:solidFill>
                  <a:srgbClr val="FFFFFF"/>
                </a:solidFill>
                <a:latin typeface="Times New Roman"/>
                <a:ea typeface="Cambria"/>
                <a:cs typeface="Times New Roman"/>
              </a:rPr>
              <a:t>5 </a:t>
            </a:r>
            <a:r>
              <a:rPr lang="en-US" sz="3300" dirty="0" smtClean="0">
                <a:solidFill>
                  <a:srgbClr val="FFFFFF"/>
                </a:solidFill>
                <a:latin typeface="Times New Roman"/>
                <a:ea typeface="Cambria"/>
                <a:cs typeface="Times New Roman"/>
              </a:rPr>
              <a:t>And to the one who does not work but believes in him who justifies the ungodly, his faith is counted as righteousness, </a:t>
            </a:r>
            <a:r>
              <a:rPr lang="en-US" sz="3300" b="1" baseline="30000" dirty="0" smtClean="0">
                <a:solidFill>
                  <a:srgbClr val="FFFFFF"/>
                </a:solidFill>
                <a:latin typeface="Times New Roman"/>
                <a:ea typeface="Cambria"/>
                <a:cs typeface="Times New Roman"/>
              </a:rPr>
              <a:t>6 </a:t>
            </a:r>
            <a:r>
              <a:rPr lang="en-US" sz="3300" dirty="0" smtClean="0">
                <a:solidFill>
                  <a:srgbClr val="FFFFFF"/>
                </a:solidFill>
                <a:latin typeface="Times New Roman"/>
                <a:ea typeface="Cambria"/>
                <a:cs typeface="Times New Roman"/>
              </a:rPr>
              <a:t>just as David also speaks of the blessing of the one to whom God counts righteousness apart from works: </a:t>
            </a:r>
          </a:p>
          <a:p>
            <a:pPr marL="609600" indent="-609600">
              <a:lnSpc>
                <a:spcPct val="115000"/>
              </a:lnSpc>
              <a:spcAft>
                <a:spcPts val="0"/>
              </a:spcAft>
              <a:tabLst>
                <a:tab pos="127000" algn="r"/>
                <a:tab pos="254000" algn="l"/>
              </a:tabLst>
            </a:pPr>
            <a:r>
              <a:rPr lang="en-US" sz="3300" dirty="0" smtClean="0">
                <a:solidFill>
                  <a:srgbClr val="FFFFFF"/>
                </a:solidFill>
                <a:latin typeface="Times New Roman"/>
                <a:ea typeface="Cambria"/>
                <a:cs typeface="Times New Roman"/>
              </a:rPr>
              <a:t>	</a:t>
            </a:r>
            <a:r>
              <a:rPr lang="en-US" sz="3300" b="1" baseline="30000" dirty="0" smtClean="0">
                <a:solidFill>
                  <a:srgbClr val="FFFFFF"/>
                </a:solidFill>
                <a:latin typeface="Times New Roman"/>
                <a:ea typeface="Cambria"/>
                <a:cs typeface="Times New Roman"/>
              </a:rPr>
              <a:t>7 </a:t>
            </a:r>
            <a:r>
              <a:rPr lang="en-US" sz="3300" dirty="0" smtClean="0">
                <a:solidFill>
                  <a:srgbClr val="FFFFFF"/>
                </a:solidFill>
                <a:latin typeface="Times New Roman"/>
                <a:ea typeface="Cambria"/>
                <a:cs typeface="Times New Roman"/>
              </a:rPr>
              <a:t>	“Blessed are those whose lawless deeds are forgiven, </a:t>
            </a:r>
          </a:p>
          <a:p>
            <a:pPr marL="609600" indent="-203200">
              <a:lnSpc>
                <a:spcPct val="115000"/>
              </a:lnSpc>
              <a:spcAft>
                <a:spcPts val="0"/>
              </a:spcAft>
            </a:pPr>
            <a:r>
              <a:rPr lang="en-US" sz="3300" dirty="0" smtClean="0">
                <a:solidFill>
                  <a:srgbClr val="FFFFFF"/>
                </a:solidFill>
                <a:latin typeface="Times New Roman"/>
                <a:ea typeface="Cambria"/>
                <a:cs typeface="Times New Roman"/>
              </a:rPr>
              <a:t>and whose sins are covered; </a:t>
            </a:r>
          </a:p>
          <a:p>
            <a:r>
              <a:rPr lang="en-US" sz="3300" b="1" baseline="30000" dirty="0" smtClean="0">
                <a:solidFill>
                  <a:srgbClr val="FFFFFF"/>
                </a:solidFill>
                <a:latin typeface="Times New Roman"/>
                <a:ea typeface="Cambria"/>
                <a:cs typeface="Times New Roman"/>
              </a:rPr>
              <a:t>8 </a:t>
            </a:r>
            <a:r>
              <a:rPr lang="en-US" sz="3300" dirty="0" smtClean="0">
                <a:solidFill>
                  <a:srgbClr val="FFFFFF"/>
                </a:solidFill>
                <a:latin typeface="Times New Roman"/>
                <a:ea typeface="Cambria"/>
                <a:cs typeface="Times New Roman"/>
              </a:rPr>
              <a:t>	blessed is the man against whom the Lord will not count his sin.” </a:t>
            </a:r>
            <a:endParaRPr lang="en-US" sz="33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dirty="0" smtClean="0">
                <a:solidFill>
                  <a:srgbClr val="FFFFFF"/>
                </a:solidFill>
                <a:latin typeface="Times New Roman"/>
                <a:ea typeface="Cambria"/>
                <a:cs typeface="Times New Roman"/>
              </a:rPr>
              <a:t>9 </a:t>
            </a:r>
            <a:r>
              <a:rPr lang="en-US" sz="3200" dirty="0" smtClean="0">
                <a:solidFill>
                  <a:srgbClr val="FFFFFF"/>
                </a:solidFill>
                <a:latin typeface="Times New Roman"/>
                <a:ea typeface="Cambria"/>
                <a:cs typeface="Times New Roman"/>
              </a:rPr>
              <a:t>Is this blessing then only for the circumcised, or also for the uncircumcised? For we say that faith was counted to Abraham as righteousness. </a:t>
            </a:r>
            <a:r>
              <a:rPr lang="en-US" sz="3200" b="1" baseline="30000" dirty="0" smtClean="0">
                <a:solidFill>
                  <a:srgbClr val="FFFFFF"/>
                </a:solidFill>
                <a:latin typeface="Times New Roman"/>
                <a:ea typeface="Cambria"/>
                <a:cs typeface="Times New Roman"/>
              </a:rPr>
              <a:t>10 </a:t>
            </a:r>
            <a:r>
              <a:rPr lang="en-US" sz="3200" dirty="0" smtClean="0">
                <a:solidFill>
                  <a:srgbClr val="FFFFFF"/>
                </a:solidFill>
                <a:latin typeface="Times New Roman"/>
                <a:ea typeface="Cambria"/>
                <a:cs typeface="Times New Roman"/>
              </a:rPr>
              <a:t>How then was it counted to him? Was it before or after he had been circumcised? It was not after, but before he was circumcised. </a:t>
            </a:r>
            <a:r>
              <a:rPr lang="en-US" sz="3200" b="1" baseline="30000" dirty="0" smtClean="0">
                <a:solidFill>
                  <a:srgbClr val="FFFFFF"/>
                </a:solidFill>
                <a:latin typeface="Times New Roman"/>
                <a:ea typeface="Cambria"/>
                <a:cs typeface="Times New Roman"/>
              </a:rPr>
              <a:t>11 </a:t>
            </a:r>
            <a:r>
              <a:rPr lang="en-US" sz="3200" dirty="0" smtClean="0">
                <a:solidFill>
                  <a:srgbClr val="FFFFFF"/>
                </a:solidFill>
                <a:latin typeface="Times New Roman"/>
                <a:ea typeface="Cambria"/>
                <a:cs typeface="Times New Roman"/>
              </a:rPr>
              <a:t>He received the sign of circumcision as a seal of the righteousness that he had by faith while he was still uncircumcised. The purpose was to make him the father of all who believe without being circumcised, so that righteousness would be counted to them as well,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51520"/>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3300" b="1" baseline="30000" dirty="0" smtClean="0">
                <a:solidFill>
                  <a:srgbClr val="FFFFFF"/>
                </a:solidFill>
                <a:latin typeface="Times New Roman"/>
                <a:ea typeface="Cambria"/>
                <a:cs typeface="Times New Roman"/>
              </a:rPr>
              <a:t>12 </a:t>
            </a:r>
            <a:r>
              <a:rPr lang="en-US" sz="3300" dirty="0" smtClean="0">
                <a:solidFill>
                  <a:srgbClr val="FFFFFF"/>
                </a:solidFill>
                <a:latin typeface="Times New Roman"/>
                <a:ea typeface="Cambria"/>
                <a:cs typeface="Times New Roman"/>
              </a:rPr>
              <a:t>and to make him the father of the circumcised who are not merely circumcised but who also walk in the footsteps of the faith that our father Abraham had before he was circumcised. </a:t>
            </a:r>
          </a:p>
          <a:p>
            <a:pPr>
              <a:lnSpc>
                <a:spcPct val="115000"/>
              </a:lnSpc>
              <a:spcAft>
                <a:spcPts val="0"/>
              </a:spcAft>
            </a:pPr>
            <a:endParaRPr lang="en-US" sz="3300" b="1" dirty="0" smtClean="0">
              <a:solidFill>
                <a:srgbClr val="FFFFFF"/>
              </a:solidFill>
              <a:latin typeface="Times New Roman"/>
              <a:ea typeface="Cambria"/>
              <a:cs typeface="Times New Roman"/>
            </a:endParaRPr>
          </a:p>
          <a:p>
            <a:r>
              <a:rPr lang="en-US" sz="3300" b="1" baseline="30000" dirty="0" smtClean="0">
                <a:solidFill>
                  <a:srgbClr val="FFFFFF"/>
                </a:solidFill>
                <a:latin typeface="Times New Roman"/>
                <a:ea typeface="Cambria"/>
                <a:cs typeface="Times New Roman"/>
              </a:rPr>
              <a:t>13 </a:t>
            </a:r>
            <a:r>
              <a:rPr lang="en-US" sz="3300" dirty="0" smtClean="0">
                <a:solidFill>
                  <a:srgbClr val="FFFFFF"/>
                </a:solidFill>
                <a:latin typeface="Times New Roman"/>
                <a:ea typeface="Cambria"/>
                <a:cs typeface="Times New Roman"/>
              </a:rPr>
              <a:t>For the promise to Abraham and his offspring that he would be heir of the world did not come through the law but through the righteousness of faith. </a:t>
            </a:r>
            <a:r>
              <a:rPr lang="en-US" sz="3300" b="1" baseline="30000" dirty="0" smtClean="0">
                <a:solidFill>
                  <a:srgbClr val="FFFFFF"/>
                </a:solidFill>
                <a:latin typeface="Times New Roman"/>
                <a:ea typeface="Cambria"/>
                <a:cs typeface="Times New Roman"/>
              </a:rPr>
              <a:t>14 </a:t>
            </a:r>
            <a:r>
              <a:rPr lang="en-US" sz="3300" dirty="0" smtClean="0">
                <a:solidFill>
                  <a:srgbClr val="FFFFFF"/>
                </a:solidFill>
                <a:latin typeface="Times New Roman"/>
                <a:ea typeface="Cambria"/>
                <a:cs typeface="Times New Roman"/>
              </a:rPr>
              <a:t>For if it is the adherents of the law who are to be the heirs, faith is null and the promise is void. </a:t>
            </a:r>
            <a:endParaRPr lang="en-US" sz="33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83082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US" sz="3300" b="1" baseline="30000" dirty="0" smtClean="0">
                <a:solidFill>
                  <a:srgbClr val="FFFFFF"/>
                </a:solidFill>
                <a:latin typeface="Times New Roman"/>
                <a:ea typeface="Cambria"/>
                <a:cs typeface="Times New Roman"/>
              </a:rPr>
              <a:t>15 </a:t>
            </a:r>
            <a:r>
              <a:rPr lang="en-US" sz="3300" dirty="0" smtClean="0">
                <a:solidFill>
                  <a:srgbClr val="FFFFFF"/>
                </a:solidFill>
                <a:latin typeface="Times New Roman"/>
                <a:ea typeface="Cambria"/>
                <a:cs typeface="Times New Roman"/>
              </a:rPr>
              <a:t>For the law brings wrath, but where there is no law there is no transgression. </a:t>
            </a:r>
          </a:p>
          <a:p>
            <a:r>
              <a:rPr lang="en-US" sz="3300" b="1" baseline="30000" dirty="0" smtClean="0">
                <a:solidFill>
                  <a:srgbClr val="FFFFFF"/>
                </a:solidFill>
                <a:latin typeface="Times New Roman"/>
                <a:ea typeface="Cambria"/>
                <a:cs typeface="Times New Roman"/>
              </a:rPr>
              <a:t>16 </a:t>
            </a:r>
            <a:r>
              <a:rPr lang="en-US" sz="3300" dirty="0" smtClean="0">
                <a:solidFill>
                  <a:srgbClr val="FFFFFF"/>
                </a:solidFill>
                <a:latin typeface="Times New Roman"/>
                <a:ea typeface="Cambria"/>
                <a:cs typeface="Times New Roman"/>
              </a:rPr>
              <a:t>That is why it depends on faith, in order that the promise may rest on grace and be guaranteed to all his offspring—not only to the adherent of the law but also to the one who shares the faith of Abraham, who is the father of us all, </a:t>
            </a:r>
            <a:r>
              <a:rPr lang="en-US" sz="3300" b="1" baseline="30000" dirty="0" smtClean="0">
                <a:solidFill>
                  <a:srgbClr val="FFFFFF"/>
                </a:solidFill>
                <a:latin typeface="Times New Roman"/>
                <a:ea typeface="Cambria"/>
                <a:cs typeface="Times New Roman"/>
              </a:rPr>
              <a:t>17 </a:t>
            </a:r>
            <a:r>
              <a:rPr lang="en-US" sz="3300" dirty="0" smtClean="0">
                <a:solidFill>
                  <a:srgbClr val="FFFFFF"/>
                </a:solidFill>
                <a:latin typeface="Times New Roman"/>
                <a:ea typeface="Cambria"/>
                <a:cs typeface="Times New Roman"/>
              </a:rPr>
              <a:t>as it is written, “I have made you the father of many nations”—in the presence of the God in whom he believed, who gives life to the dead and calls into existence the things that do not exist. </a:t>
            </a:r>
            <a:endParaRPr lang="en-US" sz="33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66281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300" b="1" baseline="30000" dirty="0" smtClean="0">
                <a:solidFill>
                  <a:srgbClr val="FFFFFF"/>
                </a:solidFill>
                <a:latin typeface="Times New Roman"/>
                <a:ea typeface="Cambria"/>
                <a:cs typeface="Times New Roman"/>
              </a:rPr>
              <a:t>18 </a:t>
            </a:r>
            <a:r>
              <a:rPr lang="en-US" sz="3300" dirty="0" smtClean="0">
                <a:solidFill>
                  <a:srgbClr val="FFFFFF"/>
                </a:solidFill>
                <a:latin typeface="Times New Roman"/>
                <a:ea typeface="Cambria"/>
                <a:cs typeface="Times New Roman"/>
              </a:rPr>
              <a:t>In hope he believed against hope, that he should become the father of many nations, as he had been told, “So shall your offspring be.” </a:t>
            </a:r>
            <a:r>
              <a:rPr lang="en-US" sz="3300" b="1" baseline="30000" dirty="0" smtClean="0">
                <a:solidFill>
                  <a:srgbClr val="FFFFFF"/>
                </a:solidFill>
                <a:latin typeface="Times New Roman"/>
                <a:ea typeface="Cambria"/>
                <a:cs typeface="Times New Roman"/>
              </a:rPr>
              <a:t>19 </a:t>
            </a:r>
            <a:r>
              <a:rPr lang="en-US" sz="3300" dirty="0" smtClean="0">
                <a:solidFill>
                  <a:srgbClr val="FFFFFF"/>
                </a:solidFill>
                <a:latin typeface="Times New Roman"/>
                <a:ea typeface="Cambria"/>
                <a:cs typeface="Times New Roman"/>
              </a:rPr>
              <a:t>He did not weaken in faith when he considered his own body, which was as good as dead (since he was about a hundred years old), or when he considered the barrenness of Sarah’s womb. </a:t>
            </a:r>
            <a:r>
              <a:rPr lang="en-US" sz="3300" b="1" baseline="30000" dirty="0" smtClean="0">
                <a:solidFill>
                  <a:srgbClr val="FFFFFF"/>
                </a:solidFill>
                <a:latin typeface="Times New Roman"/>
                <a:ea typeface="Cambria"/>
                <a:cs typeface="Times New Roman"/>
              </a:rPr>
              <a:t>20 </a:t>
            </a:r>
            <a:r>
              <a:rPr lang="en-US" sz="3300" dirty="0" smtClean="0">
                <a:solidFill>
                  <a:srgbClr val="FFFFFF"/>
                </a:solidFill>
                <a:latin typeface="Times New Roman"/>
                <a:ea typeface="Cambria"/>
                <a:cs typeface="Times New Roman"/>
              </a:rPr>
              <a:t>No unbelief made him waver concerning the promise of God, but he grew strong in his faith as he gave glory to God, </a:t>
            </a:r>
            <a:endParaRPr lang="en-US" sz="33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812361"/>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3600" b="1" baseline="30000" dirty="0" smtClean="0">
                <a:solidFill>
                  <a:srgbClr val="FFFFFF"/>
                </a:solidFill>
                <a:latin typeface="Times New Roman"/>
                <a:ea typeface="Cambria"/>
                <a:cs typeface="Times New Roman"/>
              </a:rPr>
              <a:t>21 </a:t>
            </a:r>
            <a:r>
              <a:rPr lang="en-US" sz="3600" dirty="0" smtClean="0">
                <a:solidFill>
                  <a:srgbClr val="FFFFFF"/>
                </a:solidFill>
                <a:latin typeface="Times New Roman"/>
                <a:ea typeface="Cambria"/>
                <a:cs typeface="Times New Roman"/>
              </a:rPr>
              <a:t>fully convinced that God was able to do what he had promised. </a:t>
            </a:r>
            <a:r>
              <a:rPr lang="en-US" sz="3600" b="1" baseline="30000" dirty="0" smtClean="0">
                <a:solidFill>
                  <a:srgbClr val="FFFFFF"/>
                </a:solidFill>
                <a:latin typeface="Times New Roman"/>
                <a:ea typeface="Cambria"/>
                <a:cs typeface="Times New Roman"/>
              </a:rPr>
              <a:t>22 </a:t>
            </a:r>
            <a:r>
              <a:rPr lang="en-US" sz="3600" dirty="0" smtClean="0">
                <a:solidFill>
                  <a:srgbClr val="FFFFFF"/>
                </a:solidFill>
                <a:latin typeface="Times New Roman"/>
                <a:ea typeface="Cambria"/>
                <a:cs typeface="Times New Roman"/>
              </a:rPr>
              <a:t>That is why his faith was “counted to him as righteousness.” </a:t>
            </a:r>
            <a:r>
              <a:rPr lang="en-US" sz="3600" b="1" baseline="30000" dirty="0" smtClean="0">
                <a:solidFill>
                  <a:srgbClr val="FFFFFF"/>
                </a:solidFill>
                <a:latin typeface="Times New Roman"/>
                <a:ea typeface="Cambria"/>
                <a:cs typeface="Times New Roman"/>
              </a:rPr>
              <a:t>23 </a:t>
            </a:r>
            <a:r>
              <a:rPr lang="en-US" sz="3600" dirty="0" smtClean="0">
                <a:solidFill>
                  <a:srgbClr val="FFFFFF"/>
                </a:solidFill>
                <a:latin typeface="Times New Roman"/>
                <a:ea typeface="Cambria"/>
                <a:cs typeface="Times New Roman"/>
              </a:rPr>
              <a:t>But the words “it was counted to him” were not written for his sake alone, </a:t>
            </a:r>
            <a:r>
              <a:rPr lang="en-US" sz="3600" b="1" baseline="30000" dirty="0" smtClean="0">
                <a:solidFill>
                  <a:srgbClr val="FFFFFF"/>
                </a:solidFill>
                <a:latin typeface="Times New Roman"/>
                <a:ea typeface="Cambria"/>
                <a:cs typeface="Times New Roman"/>
              </a:rPr>
              <a:t>24 </a:t>
            </a:r>
            <a:r>
              <a:rPr lang="en-US" sz="3600" dirty="0" smtClean="0">
                <a:solidFill>
                  <a:srgbClr val="FFFFFF"/>
                </a:solidFill>
                <a:latin typeface="Times New Roman"/>
                <a:ea typeface="Cambria"/>
                <a:cs typeface="Times New Roman"/>
              </a:rPr>
              <a:t>but for ours also. It will be counted to us who believe in him who raised from the dead Jesus our Lord, </a:t>
            </a:r>
            <a:r>
              <a:rPr lang="en-US" sz="3600" b="1" baseline="30000" dirty="0" smtClean="0">
                <a:solidFill>
                  <a:srgbClr val="FFFFFF"/>
                </a:solidFill>
                <a:latin typeface="Times New Roman"/>
                <a:ea typeface="Cambria"/>
                <a:cs typeface="Times New Roman"/>
              </a:rPr>
              <a:t>25 </a:t>
            </a:r>
            <a:r>
              <a:rPr lang="en-US" sz="3600" dirty="0" smtClean="0">
                <a:solidFill>
                  <a:srgbClr val="FFFFFF"/>
                </a:solidFill>
                <a:latin typeface="Times New Roman"/>
                <a:ea typeface="Cambria"/>
                <a:cs typeface="Times New Roman"/>
              </a:rPr>
              <a:t>who was delivered up for our trespasses and raised for our justification. </a:t>
            </a:r>
            <a:endParaRPr lang="en-US" sz="33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28480</TotalTime>
  <Words>1023</Words>
  <Application>Microsoft Macintosh PowerPoint</Application>
  <PresentationFormat>On-screen Show (16:10)</PresentationFormat>
  <Paragraphs>29</Paragraphs>
  <Slides>11</Slides>
  <Notes>0</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269</cp:revision>
  <cp:lastPrinted>2016-06-17T22:58:36Z</cp:lastPrinted>
  <dcterms:created xsi:type="dcterms:W3CDTF">2016-06-18T23:04:31Z</dcterms:created>
  <dcterms:modified xsi:type="dcterms:W3CDTF">2016-06-18T23:07:08Z</dcterms:modified>
</cp:coreProperties>
</file>